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0" autoAdjust="0"/>
    <p:restoredTop sz="94660"/>
  </p:normalViewPr>
  <p:slideViewPr>
    <p:cSldViewPr snapToGrid="0">
      <p:cViewPr varScale="1">
        <p:scale>
          <a:sx n="97" d="100"/>
          <a:sy n="97" d="100"/>
        </p:scale>
        <p:origin x="398" y="8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FDD0E3-4666-AA87-87E9-F32D9561E47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B0FE1F-8346-747A-A0A9-A0C3C9545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4213" y="5495925"/>
            <a:ext cx="1238250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Arial Nova Cond" panose="020B0506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rial Nova Cond" panose="020B0506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108770" y="5612606"/>
            <a:ext cx="1238250" cy="1122362"/>
          </a:xfrm>
        </p:spPr>
        <p:txBody>
          <a:bodyPr rtlCol="0">
            <a:normAutofit/>
          </a:bodyPr>
          <a:lstStyle>
            <a:lvl1pPr>
              <a:defRPr sz="2000">
                <a:latin typeface="Arial Nova Cond" panose="020B0506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347020" y="5612606"/>
            <a:ext cx="1238250" cy="1122362"/>
          </a:xfrm>
        </p:spPr>
        <p:txBody>
          <a:bodyPr rtlCol="0">
            <a:normAutofit/>
          </a:bodyPr>
          <a:lstStyle>
            <a:lvl1pPr>
              <a:defRPr sz="2000">
                <a:latin typeface="Arial Nova Cond" panose="020B0506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19B0753-DE3A-05D5-3BF0-D9EDE7B5F76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Contact Information</a:t>
            </a:r>
          </a:p>
        </p:txBody>
      </p:sp>
    </p:spTree>
    <p:extLst>
      <p:ext uri="{BB962C8B-B14F-4D97-AF65-F5344CB8AC3E}">
        <p14:creationId xmlns:p14="http://schemas.microsoft.com/office/powerpoint/2010/main" val="2213054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D2DC657-B390-25AC-1246-D55E2603DDA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03DE22-D1A8-8E1C-CEC8-BA8D8B8101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500" y="5637213"/>
            <a:ext cx="1096963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 Nova Cond" panose="020B0506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 Nova Cond" panose="020B0506020202020204" pitchFamily="34" charset="0"/>
              </a:defRPr>
            </a:lvl1pPr>
            <a:lvl2pPr>
              <a:defRPr>
                <a:latin typeface="Arial Nova Cond" panose="020B0506020202020204" pitchFamily="34" charset="0"/>
              </a:defRPr>
            </a:lvl2pPr>
            <a:lvl3pPr>
              <a:defRPr>
                <a:latin typeface="Arial Nova Cond" panose="020B0506020202020204" pitchFamily="34" charset="0"/>
              </a:defRPr>
            </a:lvl3pPr>
            <a:lvl4pPr>
              <a:defRPr>
                <a:latin typeface="Arial Nova Cond" panose="020B0506020202020204" pitchFamily="34" charset="0"/>
              </a:defRPr>
            </a:lvl4pPr>
            <a:lvl5pPr>
              <a:defRPr>
                <a:latin typeface="Arial Nova Cond" panose="020B0506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108769" y="5831015"/>
            <a:ext cx="1097525" cy="903953"/>
          </a:xfrm>
        </p:spPr>
        <p:txBody>
          <a:bodyPr rtlCol="0">
            <a:normAutofit/>
          </a:bodyPr>
          <a:lstStyle>
            <a:lvl1pPr>
              <a:defRPr sz="2000">
                <a:latin typeface="Arial Nova Cond" panose="020B0506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223810" y="5831015"/>
            <a:ext cx="1097525" cy="903953"/>
          </a:xfrm>
        </p:spPr>
        <p:txBody>
          <a:bodyPr rtlCol="0">
            <a:normAutofit/>
          </a:bodyPr>
          <a:lstStyle>
            <a:lvl1pPr>
              <a:defRPr sz="2000">
                <a:latin typeface="Arial Nova Cond" panose="020B0506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72ED8A-28D3-0E62-4409-7FC6EAF01E4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Contact Information</a:t>
            </a:r>
          </a:p>
        </p:txBody>
      </p:sp>
    </p:spTree>
    <p:extLst>
      <p:ext uri="{BB962C8B-B14F-4D97-AF65-F5344CB8AC3E}">
        <p14:creationId xmlns:p14="http://schemas.microsoft.com/office/powerpoint/2010/main" val="3225483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108769" y="5831015"/>
            <a:ext cx="1097525" cy="903953"/>
          </a:xfrm>
        </p:spPr>
        <p:txBody>
          <a:bodyPr rtlCol="0">
            <a:normAutofit/>
          </a:bodyPr>
          <a:lstStyle>
            <a:lvl1pPr>
              <a:defRPr sz="2000">
                <a:latin typeface="Arial Nova Cond" panose="020B0506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223810" y="5831015"/>
            <a:ext cx="1097525" cy="903953"/>
          </a:xfrm>
        </p:spPr>
        <p:txBody>
          <a:bodyPr rtlCol="0">
            <a:normAutofit/>
          </a:bodyPr>
          <a:lstStyle>
            <a:lvl1pPr>
              <a:defRPr sz="2000">
                <a:latin typeface="Arial Nova Cond" panose="020B0506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55D32-C665-B10B-8525-AE600B69D1B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Contact Information</a:t>
            </a:r>
          </a:p>
        </p:txBody>
      </p:sp>
    </p:spTree>
    <p:extLst>
      <p:ext uri="{BB962C8B-B14F-4D97-AF65-F5344CB8AC3E}">
        <p14:creationId xmlns:p14="http://schemas.microsoft.com/office/powerpoint/2010/main" val="301277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108769" y="5831015"/>
            <a:ext cx="1097525" cy="903953"/>
          </a:xfrm>
        </p:spPr>
        <p:txBody>
          <a:bodyPr rtlCol="0">
            <a:normAutofit/>
          </a:bodyPr>
          <a:lstStyle>
            <a:lvl1pPr>
              <a:defRPr sz="2000">
                <a:latin typeface="Arial Nova Cond" panose="020B0506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223810" y="5831015"/>
            <a:ext cx="1097525" cy="903953"/>
          </a:xfrm>
        </p:spPr>
        <p:txBody>
          <a:bodyPr rtlCol="0">
            <a:normAutofit/>
          </a:bodyPr>
          <a:lstStyle>
            <a:lvl1pPr>
              <a:defRPr sz="2000">
                <a:latin typeface="Arial Nova Cond" panose="020B0506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172DD3B-6813-1B62-B6DD-C8AF43CF857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Contact Information</a:t>
            </a:r>
          </a:p>
        </p:txBody>
      </p:sp>
    </p:spTree>
    <p:extLst>
      <p:ext uri="{BB962C8B-B14F-4D97-AF65-F5344CB8AC3E}">
        <p14:creationId xmlns:p14="http://schemas.microsoft.com/office/powerpoint/2010/main" val="2497806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108769" y="5831015"/>
            <a:ext cx="1097525" cy="903953"/>
          </a:xfrm>
        </p:spPr>
        <p:txBody>
          <a:bodyPr rtlCol="0">
            <a:normAutofit/>
          </a:bodyPr>
          <a:lstStyle>
            <a:lvl1pPr>
              <a:defRPr sz="2000">
                <a:latin typeface="Arial Nova Cond" panose="020B0506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223810" y="5831015"/>
            <a:ext cx="1097525" cy="903953"/>
          </a:xfrm>
        </p:spPr>
        <p:txBody>
          <a:bodyPr rtlCol="0">
            <a:normAutofit/>
          </a:bodyPr>
          <a:lstStyle>
            <a:lvl1pPr>
              <a:defRPr sz="2000">
                <a:latin typeface="Arial Nova Cond" panose="020B0506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28CD211-2D2F-4AEC-C3B8-C3F545466BA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Contact Information</a:t>
            </a:r>
          </a:p>
        </p:txBody>
      </p:sp>
    </p:spTree>
    <p:extLst>
      <p:ext uri="{BB962C8B-B14F-4D97-AF65-F5344CB8AC3E}">
        <p14:creationId xmlns:p14="http://schemas.microsoft.com/office/powerpoint/2010/main" val="3365785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108769" y="5831015"/>
            <a:ext cx="1097525" cy="903953"/>
          </a:xfrm>
        </p:spPr>
        <p:txBody>
          <a:bodyPr rtlCol="0">
            <a:normAutofit/>
          </a:bodyPr>
          <a:lstStyle>
            <a:lvl1pPr>
              <a:defRPr sz="2000">
                <a:latin typeface="Arial Nova Cond" panose="020B0506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223810" y="5831015"/>
            <a:ext cx="1097525" cy="903953"/>
          </a:xfrm>
        </p:spPr>
        <p:txBody>
          <a:bodyPr rtlCol="0">
            <a:normAutofit/>
          </a:bodyPr>
          <a:lstStyle>
            <a:lvl1pPr>
              <a:defRPr sz="2000">
                <a:latin typeface="Arial Nova Cond" panose="020B0506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E08CF9B-02B0-BBFA-1344-3747394BFF1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Contact Information</a:t>
            </a:r>
          </a:p>
        </p:txBody>
      </p:sp>
    </p:spTree>
    <p:extLst>
      <p:ext uri="{BB962C8B-B14F-4D97-AF65-F5344CB8AC3E}">
        <p14:creationId xmlns:p14="http://schemas.microsoft.com/office/powerpoint/2010/main" val="376413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108769" y="5831015"/>
            <a:ext cx="1097525" cy="903953"/>
          </a:xfrm>
        </p:spPr>
        <p:txBody>
          <a:bodyPr rtlCol="0">
            <a:normAutofit/>
          </a:bodyPr>
          <a:lstStyle>
            <a:lvl1pPr>
              <a:defRPr sz="2000">
                <a:latin typeface="Arial Nova Cond" panose="020B0506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223810" y="5831015"/>
            <a:ext cx="1097525" cy="903953"/>
          </a:xfrm>
        </p:spPr>
        <p:txBody>
          <a:bodyPr rtlCol="0">
            <a:normAutofit/>
          </a:bodyPr>
          <a:lstStyle>
            <a:lvl1pPr>
              <a:defRPr sz="2000">
                <a:latin typeface="Arial Nova Cond" panose="020B0506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AA5B4-E97E-1CAC-56E7-B12F635F253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Contact Information</a:t>
            </a:r>
          </a:p>
        </p:txBody>
      </p:sp>
    </p:spTree>
    <p:extLst>
      <p:ext uri="{BB962C8B-B14F-4D97-AF65-F5344CB8AC3E}">
        <p14:creationId xmlns:p14="http://schemas.microsoft.com/office/powerpoint/2010/main" val="2620690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108769" y="5831015"/>
            <a:ext cx="1097525" cy="903953"/>
          </a:xfrm>
        </p:spPr>
        <p:txBody>
          <a:bodyPr rtlCol="0">
            <a:normAutofit/>
          </a:bodyPr>
          <a:lstStyle>
            <a:lvl1pPr>
              <a:defRPr sz="2000">
                <a:latin typeface="Arial Nova Cond" panose="020B0506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223810" y="5831015"/>
            <a:ext cx="1097525" cy="903953"/>
          </a:xfrm>
        </p:spPr>
        <p:txBody>
          <a:bodyPr rtlCol="0">
            <a:normAutofit/>
          </a:bodyPr>
          <a:lstStyle>
            <a:lvl1pPr>
              <a:defRPr sz="2000">
                <a:latin typeface="Arial Nova Cond" panose="020B0506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B38D4D-AECB-37EB-C31C-324590F5B5F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Contact Information</a:t>
            </a:r>
          </a:p>
        </p:txBody>
      </p:sp>
    </p:spTree>
    <p:extLst>
      <p:ext uri="{BB962C8B-B14F-4D97-AF65-F5344CB8AC3E}">
        <p14:creationId xmlns:p14="http://schemas.microsoft.com/office/powerpoint/2010/main" val="3656955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15619BD-00E4-A37F-355C-DADA9C417C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C1B0EDFC-9299-7356-CA3F-AAB1597224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b-NO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681EFD6-0C5D-F43B-BE53-0632670830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b-NO"/>
              <a:t>Click to edit Master text styles</a:t>
            </a:r>
          </a:p>
          <a:p>
            <a:pPr lvl="1"/>
            <a:r>
              <a:rPr lang="en-US" altLang="nb-NO"/>
              <a:t>Second level</a:t>
            </a:r>
          </a:p>
          <a:p>
            <a:pPr lvl="2"/>
            <a:r>
              <a:rPr lang="en-US" altLang="nb-NO"/>
              <a:t>Third level</a:t>
            </a:r>
          </a:p>
          <a:p>
            <a:pPr lvl="3"/>
            <a:r>
              <a:rPr lang="en-US" altLang="nb-NO"/>
              <a:t>Fourth level</a:t>
            </a:r>
          </a:p>
          <a:p>
            <a:pPr lvl="4"/>
            <a:r>
              <a:rPr lang="en-US" altLang="nb-NO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DC16D6-16F9-7858-1CA4-D9EA1B161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35325" y="6369050"/>
            <a:ext cx="5721350" cy="365125"/>
          </a:xfrm>
          <a:prstGeom prst="rect">
            <a:avLst/>
          </a:prstGeom>
        </p:spPr>
        <p:txBody>
          <a:bodyPr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dirty="0">
                <a:latin typeface="Arial Nova Cond" panose="020B0506020202020204" pitchFamily="34" charset="0"/>
              </a:defRPr>
            </a:lvl1pPr>
          </a:lstStyle>
          <a:p>
            <a:pPr>
              <a:defRPr/>
            </a:pPr>
            <a:r>
              <a:rPr lang="en-US"/>
              <a:t>Contact Information</a:t>
            </a:r>
          </a:p>
        </p:txBody>
      </p:sp>
      <p:pic>
        <p:nvPicPr>
          <p:cNvPr id="1030" name="Picture 9">
            <a:extLst>
              <a:ext uri="{FF2B5EF4-FFF2-40B4-BE49-F238E27FC236}">
                <a16:creationId xmlns:a16="http://schemas.microsoft.com/office/drawing/2014/main" id="{E83ECFAE-FD59-DEE3-9FE4-E65AC837EA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500" y="5637213"/>
            <a:ext cx="1096963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 Nova Cond" panose="020B0506020202020204" pitchFamily="34" charset="0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ova Cond" panose="020B0506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ova Cond" panose="020B0506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ova Cond" panose="020B0506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ova Cond" panose="020B0506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ova Cond" panose="020B0506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ova Cond" panose="020B0506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ova Cond" panose="020B0506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ova Cond" panose="020B0506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 Nova Cond" panose="020B0506020202020204" pitchFamily="34" charset="0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ova Cond" panose="020B0506020202020204" pitchFamily="34" charset="0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 Nova Cond" panose="020B0506020202020204" pitchFamily="34" charset="0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 Nova Cond" panose="020B0506020202020204" pitchFamily="34" charset="0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 Nova Cond" panose="020B0506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40BEF607-C2C5-F06D-5124-00A5E4C73F8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nb-NO"/>
              <a:t>Presentation Title</a:t>
            </a:r>
          </a:p>
        </p:txBody>
      </p:sp>
      <p:sp>
        <p:nvSpPr>
          <p:cNvPr id="4099" name="Subtitle 2">
            <a:extLst>
              <a:ext uri="{FF2B5EF4-FFF2-40B4-BE49-F238E27FC236}">
                <a16:creationId xmlns:a16="http://schemas.microsoft.com/office/drawing/2014/main" id="{D462765C-47B4-74F7-6B9E-B03ADDE03F4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nb-NO"/>
              <a:t>Name(s) &amp; Affiliation(s) of Author(s)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01D2176E-6226-A2EB-8A45-9161FEAC32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b-NO"/>
              <a:t>Presentation Content: Good Practice</a:t>
            </a:r>
          </a:p>
        </p:txBody>
      </p:sp>
      <p:sp>
        <p:nvSpPr>
          <p:cNvPr id="5123" name="Picture Placeholder 3">
            <a:extLst>
              <a:ext uri="{FF2B5EF4-FFF2-40B4-BE49-F238E27FC236}">
                <a16:creationId xmlns:a16="http://schemas.microsoft.com/office/drawing/2014/main" id="{90EBD0B5-0ACC-C5A6-EE35-C1528314B408}"/>
              </a:ext>
            </a:extLst>
          </p:cNvPr>
          <p:cNvSpPr>
            <a:spLocks noGrp="1" noChangeArrowheads="1" noTextEdit="1"/>
          </p:cNvSpPr>
          <p:nvPr>
            <p:ph type="pic" sz="quarter" idx="12"/>
          </p:nvPr>
        </p:nvSpPr>
        <p:spPr>
          <a:xfrm>
            <a:off x="109538" y="5830888"/>
            <a:ext cx="1096962" cy="903287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5124" name="Picture Placeholder 4">
            <a:extLst>
              <a:ext uri="{FF2B5EF4-FFF2-40B4-BE49-F238E27FC236}">
                <a16:creationId xmlns:a16="http://schemas.microsoft.com/office/drawing/2014/main" id="{53D12353-462D-4157-2D02-8240DF0E0020}"/>
              </a:ext>
            </a:extLst>
          </p:cNvPr>
          <p:cNvSpPr>
            <a:spLocks noGrp="1" noChangeArrowheads="1" noTextEdit="1"/>
          </p:cNvSpPr>
          <p:nvPr>
            <p:ph type="pic" sz="quarter" idx="13"/>
          </p:nvPr>
        </p:nvSpPr>
        <p:spPr>
          <a:xfrm>
            <a:off x="1223963" y="5830888"/>
            <a:ext cx="1096962" cy="903287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5125" name="TextBox 5">
            <a:extLst>
              <a:ext uri="{FF2B5EF4-FFF2-40B4-BE49-F238E27FC236}">
                <a16:creationId xmlns:a16="http://schemas.microsoft.com/office/drawing/2014/main" id="{B30D9E85-FBBB-BD82-30EA-C32209C13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354138"/>
            <a:ext cx="101473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9pPr>
          </a:lstStyle>
          <a:p>
            <a:pPr eaLnBrk="1" hangingPunct="1"/>
            <a:r>
              <a:rPr lang="en-US" altLang="nb-NO" sz="2400"/>
              <a:t>When organizing information in the slides, please adhere to the rule of thirds. </a:t>
            </a:r>
          </a:p>
        </p:txBody>
      </p:sp>
      <p:pic>
        <p:nvPicPr>
          <p:cNvPr id="5126" name="Picture 6" descr="Chart, funnel chart&#10;&#10;Description automatically generated">
            <a:extLst>
              <a:ext uri="{FF2B5EF4-FFF2-40B4-BE49-F238E27FC236}">
                <a16:creationId xmlns:a16="http://schemas.microsoft.com/office/drawing/2014/main" id="{5DAFB0E0-A00A-5DF0-1A08-9058EFD345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0050" y="2168525"/>
            <a:ext cx="37719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TextBox 7">
            <a:extLst>
              <a:ext uri="{FF2B5EF4-FFF2-40B4-BE49-F238E27FC236}">
                <a16:creationId xmlns:a16="http://schemas.microsoft.com/office/drawing/2014/main" id="{F4171850-45B4-D22B-39A9-B87CA8D1B0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5288" y="3429000"/>
            <a:ext cx="29702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9pPr>
          </a:lstStyle>
          <a:p>
            <a:pPr eaLnBrk="1" hangingPunct="1"/>
            <a:r>
              <a:rPr lang="en-US" altLang="nb-NO" b="1"/>
              <a:t>Please do not remove ICRCC logo from ANY slide.</a:t>
            </a:r>
          </a:p>
        </p:txBody>
      </p:sp>
      <p:sp>
        <p:nvSpPr>
          <p:cNvPr id="5128" name="Footer Placeholder 4">
            <a:extLst>
              <a:ext uri="{FF2B5EF4-FFF2-40B4-BE49-F238E27FC236}">
                <a16:creationId xmlns:a16="http://schemas.microsoft.com/office/drawing/2014/main" id="{4396D955-2307-F12C-D7E7-A6A3F9CC97FB}"/>
              </a:ext>
            </a:extLst>
          </p:cNvPr>
          <p:cNvSpPr>
            <a:spLocks noGrp="1" noChangeArrowheads="1"/>
          </p:cNvSpPr>
          <p:nvPr>
            <p:ph type="ftr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nb-NO">
                <a:latin typeface="Arial Nova Cond" panose="020B0506020202020204" pitchFamily="34" charset="0"/>
              </a:rPr>
              <a:t>Brief Contact Information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E8DAB926-9529-D124-F51E-F840E0C57F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b-NO"/>
              <a:t>Contact Information</a:t>
            </a:r>
          </a:p>
        </p:txBody>
      </p:sp>
      <p:sp>
        <p:nvSpPr>
          <p:cNvPr id="6147" name="Picture Placeholder 3">
            <a:extLst>
              <a:ext uri="{FF2B5EF4-FFF2-40B4-BE49-F238E27FC236}">
                <a16:creationId xmlns:a16="http://schemas.microsoft.com/office/drawing/2014/main" id="{8F38A983-8106-A4C4-E8CB-B643E021C4CF}"/>
              </a:ext>
            </a:extLst>
          </p:cNvPr>
          <p:cNvSpPr>
            <a:spLocks noGrp="1" noChangeArrowheads="1" noTextEdit="1"/>
          </p:cNvSpPr>
          <p:nvPr>
            <p:ph type="pic" sz="quarter" idx="12"/>
          </p:nvPr>
        </p:nvSpPr>
        <p:spPr>
          <a:xfrm>
            <a:off x="109538" y="5830888"/>
            <a:ext cx="1096962" cy="903287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6148" name="Picture Placeholder 4">
            <a:extLst>
              <a:ext uri="{FF2B5EF4-FFF2-40B4-BE49-F238E27FC236}">
                <a16:creationId xmlns:a16="http://schemas.microsoft.com/office/drawing/2014/main" id="{18E26E44-C5FA-B036-4248-B4F2AF14B920}"/>
              </a:ext>
            </a:extLst>
          </p:cNvPr>
          <p:cNvSpPr>
            <a:spLocks noGrp="1" noChangeArrowheads="1" noTextEdit="1"/>
          </p:cNvSpPr>
          <p:nvPr>
            <p:ph type="pic" sz="quarter" idx="13"/>
          </p:nvPr>
        </p:nvSpPr>
        <p:spPr>
          <a:xfrm>
            <a:off x="1223963" y="5830888"/>
            <a:ext cx="1096962" cy="903287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sp>
        <p:nvSpPr>
          <p:cNvPr id="6149" name="TextBox 5">
            <a:extLst>
              <a:ext uri="{FF2B5EF4-FFF2-40B4-BE49-F238E27FC236}">
                <a16:creationId xmlns:a16="http://schemas.microsoft.com/office/drawing/2014/main" id="{4DBB70B8-4A5E-20CE-3574-88977C596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690688"/>
            <a:ext cx="101473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9pPr>
          </a:lstStyle>
          <a:p>
            <a:pPr eaLnBrk="1" hangingPunct="1"/>
            <a:r>
              <a:rPr lang="en-US" altLang="nb-NO" sz="2400"/>
              <a:t>Use the final slide for full contact information: where they can reach you, where you work, your profession, etc.</a:t>
            </a:r>
          </a:p>
          <a:p>
            <a:pPr eaLnBrk="1" hangingPunct="1"/>
            <a:r>
              <a:rPr lang="en-US" altLang="nb-NO" sz="2400"/>
              <a:t> </a:t>
            </a:r>
          </a:p>
        </p:txBody>
      </p:sp>
      <p:sp>
        <p:nvSpPr>
          <p:cNvPr id="6150" name="Footer Placeholder 4">
            <a:extLst>
              <a:ext uri="{FF2B5EF4-FFF2-40B4-BE49-F238E27FC236}">
                <a16:creationId xmlns:a16="http://schemas.microsoft.com/office/drawing/2014/main" id="{DF674234-7060-A3E4-858B-80EC0FD0A001}"/>
              </a:ext>
            </a:extLst>
          </p:cNvPr>
          <p:cNvSpPr>
            <a:spLocks noGrp="1" noChangeArrowheads="1"/>
          </p:cNvSpPr>
          <p:nvPr>
            <p:ph type="ftr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ptos" panose="020B00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ptos" panose="020B00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ptos" panose="020B00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nb-NO">
                <a:latin typeface="Arial Nova Cond" panose="020B0506020202020204" pitchFamily="34" charset="0"/>
              </a:rPr>
              <a:t>Brief Contact Information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9">
      <a:dk1>
        <a:srgbClr val="151515"/>
      </a:dk1>
      <a:lt1>
        <a:sysClr val="window" lastClr="FFFFFF"/>
      </a:lt1>
      <a:dk2>
        <a:srgbClr val="666666"/>
      </a:dk2>
      <a:lt2>
        <a:srgbClr val="FFFFFF"/>
      </a:lt2>
      <a:accent1>
        <a:srgbClr val="BF0000"/>
      </a:accent1>
      <a:accent2>
        <a:srgbClr val="2B71FF"/>
      </a:accent2>
      <a:accent3>
        <a:srgbClr val="4C4C4C"/>
      </a:accent3>
      <a:accent4>
        <a:srgbClr val="FA9526"/>
      </a:accent4>
      <a:accent5>
        <a:srgbClr val="6DAA2D"/>
      </a:accent5>
      <a:accent6>
        <a:srgbClr val="00349E"/>
      </a:accent6>
      <a:hlink>
        <a:srgbClr val="BF0000"/>
      </a:hlink>
      <a:folHlink>
        <a:srgbClr val="0049DF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op 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CRCCTemplatet2025  -  Compatibility Mode" id="{5BFF66F2-5335-4BE8-9938-C32B4DBA636E}" vid="{0C8A6DFF-F444-4928-BD04-570389A7C56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ICRCCTemplatet2025</Template>
  <TotalTime>0</TotalTime>
  <Words>79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Arial</vt:lpstr>
      <vt:lpstr>Arial Nova Cond</vt:lpstr>
      <vt:lpstr>Office Theme</vt:lpstr>
      <vt:lpstr>Presentation Title</vt:lpstr>
      <vt:lpstr>Presentation Content: Good Practice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Audra Diers-Lawson</dc:creator>
  <cp:lastModifiedBy>Audra Diers-Lawson</cp:lastModifiedBy>
  <cp:revision>1</cp:revision>
  <dcterms:created xsi:type="dcterms:W3CDTF">2026-02-09T12:37:04Z</dcterms:created>
  <dcterms:modified xsi:type="dcterms:W3CDTF">2026-02-09T12:37:48Z</dcterms:modified>
</cp:coreProperties>
</file>