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48"/>
  </p:normalViewPr>
  <p:slideViewPr>
    <p:cSldViewPr snapToGrid="0" snapToObjects="1">
      <p:cViewPr varScale="1">
        <p:scale>
          <a:sx n="72" d="100"/>
          <a:sy n="72" d="100"/>
        </p:scale>
        <p:origin x="9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4B29-B6D3-6842-B1B8-9D39F271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F1CA0-3ECD-6F40-B468-F67FE41E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AF45-B21A-5842-9472-FD82F17E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AA70-450C-1E46-A236-042D23C5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14FC-CDD0-9340-A26C-0B164772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F23F-AF9F-E440-A441-18882865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B60F7-D288-5742-A8CE-7C94F08B8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A8FFB-088C-CD4E-884B-295D146C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5468-E5A8-424F-AC21-4CD00CD2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9C9D9-EE7A-744D-BBE4-0C40ABFC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8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D1C90-7AE2-2648-83CD-B9EC584B1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59854-9523-2C46-B717-298DFD469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1104-7BD3-C440-80D6-55A2C90F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49959-E42F-9342-A09E-841E3500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34B87-DEF1-3644-A8E2-10F8BFE0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4086-F4B5-1D44-B3BC-C7F514C6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2FEC2-C43C-E246-B721-66FE4AB8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35F5E-0B94-DB43-8F87-B85C26D7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69B78-694D-184A-86BD-75689CAA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517D-3DAE-B841-B05D-7E6223C8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6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46B2-6CB5-C142-8648-6F0A76DF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A7B46-8082-1741-A598-8242860E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5EA05-C39E-374D-8D51-307CB12E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AF95F-193C-3B4C-B5AC-F40256E4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2C5C2-F95F-3F45-994C-7D14D30A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7A2C-4701-A14B-ACFD-92456E9D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DC20-F57C-D245-BDBB-47FBBD571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45CF8-75A6-D04E-B466-6E3B69993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766F7-0708-4541-A634-8CDC7F58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C0782-678E-8445-9AEA-DB1C5AE5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B75A5-1B17-BE45-8DDD-D675430E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F108-B64B-AA4C-B444-2845AC42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5DAA5-3366-7D4A-87B0-B256B8DDC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A0F4-42E2-7346-A9F0-509249ED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87835-7FCC-754D-A9D5-52E6CD697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A6B81-0A7F-054E-97D3-140BB5394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C5F4-A8C7-A946-9BDD-7FB0C363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94308-D30E-CB4B-AEE6-3B687F8B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B015D-6AE7-5140-921E-389AA86C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9FAA-6038-9941-AB26-6A61E702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44CB9-14DC-0542-A201-4B4DACB1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D1775-CC9C-5848-81B9-3A6BCB78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80BD0-0384-C74A-B9F8-5263798A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E17BE-7049-F147-95AD-1C277212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ABF26-FF29-DF48-915E-26F196F4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E77F0-9314-C749-81C9-816DB63B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6961-F32A-1C41-AC37-42D313B9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A7D6-8783-4E43-BDD1-99CF2D56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5A78D-7425-1B4E-8CFA-8C244F7AD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30BE8-116D-4048-90B1-3A783B2F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6E13-777F-334A-9A16-F4624870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02B4C-3CB7-DB4C-B4A0-3D601FE4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5130-7451-5A42-BB38-051F5D14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43196-30DE-9841-9811-8B697847B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68AE2-7DCF-7F4B-A5FA-A266AAC9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74CB9-EED7-6A46-9221-CCED3E48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2114F-E013-1E41-BF4F-D1A14BCD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16FCD-855A-F445-8C14-5A123FEB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1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90A04-5639-5B4D-A628-4EBDB29B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58943-D5D2-9D4D-A157-AFBE4787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B431-B0AE-494F-8974-5FC4B1A29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CB67-6F93-FB41-8978-9EAE10CC81A1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2F4FB-155A-7E46-B3D0-18E70C870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FC411-3E91-414E-BE3E-356B245CC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D2E7-7211-304E-AD46-9F03A7D6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Poster Preparation Guidelines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637" y="1308725"/>
            <a:ext cx="4291446" cy="4666048"/>
          </a:xfrm>
        </p:spPr>
        <p:txBody>
          <a:bodyPr/>
          <a:lstStyle/>
          <a:p>
            <a:r>
              <a:rPr lang="en-US" dirty="0"/>
              <a:t>Size: 48” x 36” (horizontal)</a:t>
            </a:r>
          </a:p>
          <a:p>
            <a:r>
              <a:rPr lang="en-US" dirty="0"/>
              <a:t>Words and Images:</a:t>
            </a:r>
          </a:p>
          <a:p>
            <a:pPr lvl="1"/>
            <a:r>
              <a:rPr lang="en-US" dirty="0"/>
              <a:t>Limit use of words and incorporate visuals.  Feel free to provide a 1-2 page handout that can use more words.</a:t>
            </a:r>
          </a:p>
          <a:p>
            <a:r>
              <a:rPr lang="en-US" dirty="0"/>
              <a:t>Visual Design:</a:t>
            </a:r>
          </a:p>
          <a:p>
            <a:pPr lvl="1"/>
            <a:r>
              <a:rPr lang="en-US" dirty="0"/>
              <a:t>Organize information on the poster by following the “rule of thirds.”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8DE9E289-772D-F242-A395-86ED5DE0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05" y="1246910"/>
            <a:ext cx="4579245" cy="4996946"/>
          </a:xfrm>
          <a:prstGeom prst="rect">
            <a:avLst/>
          </a:prstGeom>
        </p:spPr>
      </p:pic>
      <p:pic>
        <p:nvPicPr>
          <p:cNvPr id="2" name="Picture 1" descr="A red circle with white text and palm trees&#10;&#10;Description automatically generated">
            <a:extLst>
              <a:ext uri="{FF2B5EF4-FFF2-40B4-BE49-F238E27FC236}">
                <a16:creationId xmlns:a16="http://schemas.microsoft.com/office/drawing/2014/main" id="{35BAFA45-8FA6-89B9-EAC9-AFC642A5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773" y="5660685"/>
            <a:ext cx="972671" cy="9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Feel free to use the following slide as a </a:t>
            </a:r>
            <a:r>
              <a:rPr lang="en-US" b="1" dirty="0">
                <a:solidFill>
                  <a:srgbClr val="C00000"/>
                </a:solidFill>
              </a:rPr>
              <a:t>template</a:t>
            </a:r>
            <a:r>
              <a:rPr lang="en-US" dirty="0"/>
              <a:t> to prepare your poster . . .</a:t>
            </a:r>
          </a:p>
        </p:txBody>
      </p:sp>
      <p:pic>
        <p:nvPicPr>
          <p:cNvPr id="3" name="Picture 2" descr="A red circle with white text and palm trees&#10;&#10;Description automatically generated">
            <a:extLst>
              <a:ext uri="{FF2B5EF4-FFF2-40B4-BE49-F238E27FC236}">
                <a16:creationId xmlns:a16="http://schemas.microsoft.com/office/drawing/2014/main" id="{01412BAC-FF3E-C679-9F52-43743D93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773" y="5660685"/>
            <a:ext cx="972671" cy="9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475BE-374A-AA4B-9B42-39D14E8546CC}"/>
              </a:ext>
            </a:extLst>
          </p:cNvPr>
          <p:cNvSpPr/>
          <p:nvPr/>
        </p:nvSpPr>
        <p:spPr>
          <a:xfrm>
            <a:off x="0" y="32531"/>
            <a:ext cx="11987212" cy="660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6686D-6950-4A46-BB29-B1078CEEA654}"/>
              </a:ext>
            </a:extLst>
          </p:cNvPr>
          <p:cNvSpPr txBox="1"/>
          <p:nvPr/>
        </p:nvSpPr>
        <p:spPr>
          <a:xfrm>
            <a:off x="2643250" y="510768"/>
            <a:ext cx="779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Place Title of Poster and Names/Affiliations of Authors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45" y="5769725"/>
            <a:ext cx="2306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</a:rPr>
              <a:t>Logo for your institutional affiliation(s) (optional)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040" y="2064327"/>
            <a:ext cx="3252354" cy="190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2475BE-374A-AA4B-9B42-39D14E8546CC}"/>
              </a:ext>
            </a:extLst>
          </p:cNvPr>
          <p:cNvSpPr/>
          <p:nvPr/>
        </p:nvSpPr>
        <p:spPr>
          <a:xfrm>
            <a:off x="4020785" y="2133290"/>
            <a:ext cx="3855244" cy="3134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Attention Catcher &amp;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Summary of Results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(include visual to draw observer in to learn more…)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418" y="1587714"/>
            <a:ext cx="1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&amp; Rationale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166" y="2530662"/>
            <a:ext cx="194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Question(s) and/or Hypothesis(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983" y="3989789"/>
            <a:ext cx="1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Theoretical Grounding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877" y="4995461"/>
            <a:ext cx="19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1661" y="1740114"/>
            <a:ext cx="1947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Directions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4050" y="4025453"/>
            <a:ext cx="19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pic>
        <p:nvPicPr>
          <p:cNvPr id="21" name="Picture 20" descr="The Crisis Masters of Health and Death | On Health Ca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5" y="1252589"/>
            <a:ext cx="2213841" cy="1554513"/>
          </a:xfrm>
          <a:prstGeom prst="rect">
            <a:avLst/>
          </a:prstGeom>
        </p:spPr>
      </p:pic>
      <p:pic>
        <p:nvPicPr>
          <p:cNvPr id="7" name="Picture 6" descr="A red circle with white text and palm trees&#10;&#10;Description automatically generated">
            <a:extLst>
              <a:ext uri="{FF2B5EF4-FFF2-40B4-BE49-F238E27FC236}">
                <a16:creationId xmlns:a16="http://schemas.microsoft.com/office/drawing/2014/main" id="{4DF2EB4C-3DF9-83A7-D8A5-35B4C8B3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773" y="5660685"/>
            <a:ext cx="972671" cy="9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1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135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Poster Preparation Guidelines</vt:lpstr>
      <vt:lpstr>Feel free to use the following slide as a template to prepare your poster . .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Martinez Rivera</dc:creator>
  <cp:lastModifiedBy>AudraDiersLawson</cp:lastModifiedBy>
  <cp:revision>12</cp:revision>
  <dcterms:created xsi:type="dcterms:W3CDTF">2021-02-03T14:58:06Z</dcterms:created>
  <dcterms:modified xsi:type="dcterms:W3CDTF">2024-02-09T09:59:50Z</dcterms:modified>
</cp:coreProperties>
</file>